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5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med rundade hörn diagonalt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ubrik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9" name="Underrubrik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/>
          </a:p>
        </p:txBody>
      </p:sp>
      <p:sp>
        <p:nvSpPr>
          <p:cNvPr id="10" name="Platshållare för datum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11" name="Platshållare för bildnumm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  <p:sp>
        <p:nvSpPr>
          <p:cNvPr id="12" name="Platshållare för sidfot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vsnittsrub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8" name="Platshållare för datum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  <p:sp>
        <p:nvSpPr>
          <p:cNvPr id="10" name="Platshållare för sidfot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sv-S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  <p:sp>
        <p:nvSpPr>
          <p:cNvPr id="10" name="Rektangel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  <p:sp>
        <p:nvSpPr>
          <p:cNvPr id="7" name="Rektangel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ehåll med bild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9" name="Platshållare för datum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10" name="Platshållare för bildnumm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  <p:sp>
        <p:nvSpPr>
          <p:cNvPr id="11" name="Platshållare för sidfot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sv-S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13" name="Platshållare för bild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sv-SE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Klicka på ikonen för att lägga till en bild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latshållare för datum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  <p:sp>
        <p:nvSpPr>
          <p:cNvPr id="10" name="Platshållare för sidfot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med rundade hörn diagonalt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sv-SE"/>
          </a:p>
        </p:txBody>
      </p:sp>
      <p:sp>
        <p:nvSpPr>
          <p:cNvPr id="14" name="Platshållare för datum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8F7D1B98-FD0F-4AC5-88DB-DAB255DA868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23" name="Platshållare för bildnumm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37EE5C91-5DFC-4528-80D1-E247EAEFAFED}" type="slidenum">
              <a:rPr lang="sv-SE" smtClean="0"/>
              <a:t>‹#›</a:t>
            </a:fld>
            <a:endParaRPr lang="sv-SE"/>
          </a:p>
        </p:txBody>
      </p:sp>
      <p:sp>
        <p:nvSpPr>
          <p:cNvPr id="22" name="Platshållare för rubrik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3" name="Platshållare för text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smtClean="0"/>
              <a:t>Nivå två</a:t>
            </a:r>
          </a:p>
          <a:p>
            <a:pPr lvl="2" eaLnBrk="1" latinLnBrk="0" hangingPunct="1"/>
            <a:r>
              <a:rPr kumimoji="0" lang="sv-SE" smtClean="0"/>
              <a:t>Nivå tre</a:t>
            </a:r>
          </a:p>
          <a:p>
            <a:pPr lvl="3" eaLnBrk="1" latinLnBrk="0" hangingPunct="1"/>
            <a:r>
              <a:rPr kumimoji="0" lang="sv-SE" smtClean="0"/>
              <a:t>Nivå fyra</a:t>
            </a:r>
          </a:p>
          <a:p>
            <a:pPr lvl="4" eaLnBrk="1" latinLnBrk="0" hangingPunct="1"/>
            <a:r>
              <a:rPr kumimoji="0" lang="sv-SE" smtClean="0"/>
              <a:t>Nivå fem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Ankommande och avgående hästdroskor</a:t>
            </a:r>
            <a:endParaRPr kumimoji="0" lang="sv-SE" sz="3200" b="1" i="1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Ankommande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Rävekärr 7.45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Träskånger 8.00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Jattlehyttan</a:t>
            </a: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8.15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Askim 8.30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Billhult 8.30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Avgående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Rävekärr 8.00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Träskånger 8.15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Jattlehyttan 8.30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Askim 8.45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Billhult 8.45</a:t>
            </a: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jutet">
  <a:themeElements>
    <a:clrScheme name="Gjutet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Gjutet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jute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</TotalTime>
  <Words>26</Words>
  <Application>Microsoft Office PowerPoint</Application>
  <PresentationFormat>Bildspel på skärmen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Gjutet</vt:lpstr>
      <vt:lpstr>Bild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2007-04-19T07:19:42Z</dcterms:created>
  <dcterms:modified xsi:type="dcterms:W3CDTF">2007-04-19T07:23:59Z</dcterms:modified>
</cp:coreProperties>
</file>